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22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85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45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59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904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94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03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74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588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92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45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16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224"/>
            <a:ext cx="32626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9" y="457200"/>
            <a:ext cx="2547173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9" y="3505200"/>
            <a:ext cx="2639649" cy="280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84582"/>
            <a:ext cx="1862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Species Inventory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Neal Smith </a:t>
            </a:r>
            <a:r>
              <a:rPr lang="en-US" b="1" dirty="0" smtClean="0">
                <a:solidFill>
                  <a:srgbClr val="FF0000"/>
                </a:solidFill>
              </a:rPr>
              <a:t>NWR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Iowa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0" y="304801"/>
            <a:ext cx="3266847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4" y="3709974"/>
            <a:ext cx="32432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6716"/>
            <a:ext cx="2965500" cy="27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3719416" y="1648891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 flipH="1">
            <a:off x="4633817" y="165193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719416" y="4958820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937" y="379542"/>
            <a:ext cx="190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387" y="379541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Regional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5692"/>
            <a:ext cx="416439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571999" cy="27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7354406" y="150179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1937" y="37954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905" y="380902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6" y="1077786"/>
            <a:ext cx="3429000" cy="1324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6" y="2743200"/>
            <a:ext cx="355824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6" y="4602688"/>
            <a:ext cx="3493620" cy="134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47" y="1077786"/>
            <a:ext cx="3540870" cy="136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6" y="2781019"/>
            <a:ext cx="3563481" cy="13752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6" y="4602688"/>
            <a:ext cx="3563481" cy="13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7362402" y="1287286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234" y="19623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1341" y="196236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2" y="1038206"/>
            <a:ext cx="3057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1604963" cy="17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4" y="2723133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92" y="2590800"/>
            <a:ext cx="1657571" cy="17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73968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55" y="4495801"/>
            <a:ext cx="1649807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8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Clarkson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A. Langen - tlangen</dc:creator>
  <cp:lastModifiedBy>Tom A. Langen - tlangen</cp:lastModifiedBy>
  <cp:revision>15</cp:revision>
  <dcterms:created xsi:type="dcterms:W3CDTF">2012-01-04T18:08:06Z</dcterms:created>
  <dcterms:modified xsi:type="dcterms:W3CDTF">2012-01-04T20:24:31Z</dcterms:modified>
</cp:coreProperties>
</file>